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60" r:id="rId3"/>
    <p:sldId id="256" r:id="rId4"/>
    <p:sldId id="262" r:id="rId5"/>
    <p:sldId id="258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71DE-C577-4408-A2E0-ACB6F69AB9B2}" type="datetimeFigureOut">
              <a:rPr lang="ru-RU" smtClean="0"/>
              <a:t>09.02.2023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57D23-0A5F-4E8F-BE3F-38D507FD09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81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Мельникова Марина Викторовна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57200" y="1643050"/>
            <a:ext cx="8401080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высшее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трудовой стаж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32 года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32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данном учреждении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29 лет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высшая</a:t>
            </a:r>
          </a:p>
          <a:p>
            <a:pPr algn="just">
              <a:buNone/>
            </a:pPr>
            <a:r>
              <a:rPr lang="ru-RU" sz="2400" dirty="0"/>
              <a:t>Награждена Почетной грамотой </a:t>
            </a:r>
            <a:r>
              <a:rPr lang="ru-RU" sz="2400" dirty="0" smtClean="0"/>
              <a:t>комитета по</a:t>
            </a:r>
          </a:p>
          <a:p>
            <a:pPr algn="just">
              <a:buNone/>
            </a:pPr>
            <a:r>
              <a:rPr lang="ru-RU" sz="2400" dirty="0" smtClean="0"/>
              <a:t>образованию </a:t>
            </a:r>
            <a:r>
              <a:rPr lang="ru-RU" sz="2400" dirty="0" err="1" smtClean="0"/>
              <a:t>г.Барнаула</a:t>
            </a:r>
            <a:r>
              <a:rPr lang="ru-RU" sz="2400" dirty="0" smtClean="0"/>
              <a:t> </a:t>
            </a:r>
            <a:r>
              <a:rPr lang="ru-RU" sz="2400" dirty="0"/>
              <a:t>за добросовестный труд </a:t>
            </a:r>
            <a:r>
              <a:rPr lang="ru-RU" sz="2400" dirty="0" smtClean="0"/>
              <a:t>в</a:t>
            </a:r>
          </a:p>
          <a:p>
            <a:pPr algn="just">
              <a:buNone/>
            </a:pPr>
            <a:r>
              <a:rPr lang="ru-RU" sz="2400" dirty="0" smtClean="0"/>
              <a:t>деле </a:t>
            </a:r>
            <a:r>
              <a:rPr lang="ru-RU" sz="2400" dirty="0"/>
              <a:t>обучения и воспитания школьников.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Марины Викторовны являются активными участниками и победителями творческих конкурсов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" r="6579"/>
          <a:stretch/>
        </p:blipFill>
        <p:spPr>
          <a:xfrm>
            <a:off x="1691680" y="1556792"/>
            <a:ext cx="5429725" cy="4390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0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Иващенко Елена Александровна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643050"/>
            <a:ext cx="860676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Год и дата рождения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 02.03.1968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среднее специальное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Общий трудовой стаж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36 лет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36 лет</a:t>
            </a:r>
          </a:p>
          <a:p>
            <a:pPr>
              <a:lnSpc>
                <a:spcPct val="150000"/>
              </a:lnSpc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данном учреждении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28 лет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/>
              <a:t>Награждена Почетной грамотой министерства</a:t>
            </a:r>
          </a:p>
          <a:p>
            <a:pPr marL="0" indent="0">
              <a:buNone/>
            </a:pPr>
            <a:r>
              <a:rPr lang="ru-RU" dirty="0"/>
              <a:t>    образования и науки РФ.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30026"/>
          </a:xfrm>
        </p:spPr>
        <p:txBody>
          <a:bodyPr>
            <a:normAutofit fontScale="90000"/>
          </a:bodyPr>
          <a:lstStyle/>
          <a:p>
            <a:endParaRPr lang="ru-RU" sz="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79512" y="32406"/>
            <a:ext cx="8964488" cy="6636954"/>
          </a:xfrm>
        </p:spPr>
        <p:txBody>
          <a:bodyPr>
            <a:normAutofit/>
          </a:bodyPr>
          <a:lstStyle/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/>
              <a:t>Дети Елены Александровны являются активными участниками заочных олимпиад, конкурсов,</a:t>
            </a:r>
          </a:p>
          <a:p>
            <a:pPr marL="0" indent="0">
              <a:buNone/>
            </a:pPr>
            <a:r>
              <a:rPr lang="ru-RU" dirty="0" smtClean="0"/>
              <a:t>районных  слётов детских организаций.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111578"/>
            <a:ext cx="4536504" cy="2886429"/>
          </a:xfrm>
          <a:prstGeom prst="flowChartDocumen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51" y="4149080"/>
            <a:ext cx="3636781" cy="2420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8" y="4221089"/>
            <a:ext cx="3547373" cy="236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4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Грибова Елена Владимировна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51520" y="1643051"/>
            <a:ext cx="8606760" cy="3514142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Год и дата рождения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 05.02.1967.</a:t>
            </a:r>
          </a:p>
          <a:p>
            <a:pPr>
              <a:lnSpc>
                <a:spcPct val="150000"/>
              </a:lnSpc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Образование 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– высшее</a:t>
            </a:r>
          </a:p>
          <a:p>
            <a:pPr>
              <a:lnSpc>
                <a:spcPct val="150000"/>
              </a:lnSpc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Общий трудовой стаж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лет</a:t>
            </a:r>
            <a:endParaRPr lang="en-US" sz="7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Педагогический стаж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–  3</a:t>
            </a:r>
            <a:r>
              <a:rPr lang="en-US" sz="74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 лет</a:t>
            </a:r>
          </a:p>
          <a:p>
            <a:pPr>
              <a:lnSpc>
                <a:spcPct val="150000"/>
              </a:lnSpc>
              <a:buNone/>
            </a:pP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В данном учреждении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74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7400" dirty="0" smtClean="0">
                <a:latin typeface="Times New Roman" pitchFamily="18" charset="0"/>
                <a:cs typeface="Times New Roman" pitchFamily="18" charset="0"/>
              </a:rPr>
              <a:t>31 год</a:t>
            </a:r>
          </a:p>
          <a:p>
            <a:pPr>
              <a:lnSpc>
                <a:spcPct val="150000"/>
              </a:lnSpc>
              <a:buFont typeface="Wingdings 2" pitchFamily="18" charset="2"/>
              <a:buNone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Категория</a:t>
            </a:r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- высшая</a:t>
            </a:r>
          </a:p>
          <a:p>
            <a:pPr>
              <a:buFont typeface="Wingdings 2" pitchFamily="18" charset="2"/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Имеет звание «Почётный работник общего образования Российской Федерации».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322040"/>
            <a:ext cx="8229600" cy="5851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Елены Владимировны являются активными участниками и победителями интеллектуальных конкурсов и предметных олимпиад.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1" t="13725" r="10506" b="7843"/>
          <a:stretch/>
        </p:blipFill>
        <p:spPr>
          <a:xfrm>
            <a:off x="3989361" y="3109743"/>
            <a:ext cx="4809115" cy="3374817"/>
          </a:xfrm>
          <a:prstGeom prst="rect">
            <a:avLst/>
          </a:prstGeom>
        </p:spPr>
      </p:pic>
      <p:pic>
        <p:nvPicPr>
          <p:cNvPr id="1026" name="Рисунок 1" descr="E:\Грибова ЕВ Признание\фото\Фото Буйнов\P10404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32" y="2049883"/>
            <a:ext cx="3657192" cy="274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35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7030A0"/>
                </a:solidFill>
              </a:rPr>
              <a:t>Толмачева Снежана Сергеевна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just">
              <a:spcBef>
                <a:spcPts val="0"/>
              </a:spcBef>
              <a:buNone/>
            </a:pPr>
            <a:r>
              <a:rPr lang="ru-RU" sz="3600" b="1" dirty="0"/>
              <a:t>Общий стаж</a:t>
            </a:r>
            <a:r>
              <a:rPr lang="ru-RU" sz="3600" dirty="0"/>
              <a:t>: 1 год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b="1" dirty="0">
                <a:latin typeface="Handlee"/>
                <a:ea typeface="Handlee"/>
                <a:cs typeface="Handlee"/>
                <a:sym typeface="Handlee"/>
              </a:rPr>
              <a:t>Педагогический стаж: </a:t>
            </a:r>
            <a:r>
              <a:rPr lang="ru-RU" dirty="0">
                <a:latin typeface="Handlee"/>
                <a:ea typeface="Handlee"/>
                <a:cs typeface="Handlee"/>
                <a:sym typeface="Handlee"/>
              </a:rPr>
              <a:t>1 год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b="1" dirty="0"/>
              <a:t>Образование: </a:t>
            </a:r>
            <a:r>
              <a:rPr lang="ru-RU" dirty="0"/>
              <a:t>высшее</a:t>
            </a:r>
            <a:endParaRPr lang="ru-RU" b="1" dirty="0">
              <a:latin typeface="Handlee"/>
              <a:ea typeface="Handlee"/>
              <a:cs typeface="Handlee"/>
              <a:sym typeface="Handlee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694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кончила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Алтайский государственный педагогический университет (2017-2022) по направлению «Начальное образование: иностранный язык»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магистратуре по направлению «Управление воспитательной работой в образовательном учреждении» (2022-2024)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Опубликовала статью в журнале «Педагогическое образование на Алтае» по теме «Метод проектов в организации самостоятельной работы на начальном этапе обучения иностранному языку» (2022) </a:t>
            </a:r>
          </a:p>
        </p:txBody>
      </p:sp>
    </p:spTree>
    <p:extLst>
      <p:ext uri="{BB962C8B-B14F-4D97-AF65-F5344CB8AC3E}">
        <p14:creationId xmlns:p14="http://schemas.microsoft.com/office/powerpoint/2010/main" val="15128006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174</TotalTime>
  <Words>247</Words>
  <Application>Microsoft Office PowerPoint</Application>
  <PresentationFormat>Экран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Handlee</vt:lpstr>
      <vt:lpstr>Times New Roman</vt:lpstr>
      <vt:lpstr>Wingdings 2</vt:lpstr>
      <vt:lpstr>Тема Office</vt:lpstr>
      <vt:lpstr>Мельникова Марина Викторовна</vt:lpstr>
      <vt:lpstr>Презентация PowerPoint</vt:lpstr>
      <vt:lpstr>Иващенко Елена Александровна</vt:lpstr>
      <vt:lpstr>Презентация PowerPoint</vt:lpstr>
      <vt:lpstr>Грибова Елена Владимировна</vt:lpstr>
      <vt:lpstr>Презентация PowerPoint</vt:lpstr>
      <vt:lpstr>Толмачева Снежана Сергеевна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Иващенко Елена Александровна</dc:title>
  <dc:creator>Начальная школа</dc:creator>
  <cp:lastModifiedBy>Пользователь Windows</cp:lastModifiedBy>
  <cp:revision>28</cp:revision>
  <dcterms:created xsi:type="dcterms:W3CDTF">2015-02-11T06:36:19Z</dcterms:created>
  <dcterms:modified xsi:type="dcterms:W3CDTF">2023-02-09T03:41:54Z</dcterms:modified>
</cp:coreProperties>
</file>