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8" r:id="rId5"/>
    <p:sldId id="262" r:id="rId6"/>
    <p:sldId id="257" r:id="rId7"/>
    <p:sldId id="260" r:id="rId8"/>
    <p:sldId id="269" r:id="rId9"/>
    <p:sldId id="261" r:id="rId10"/>
    <p:sldId id="270" r:id="rId11"/>
    <p:sldId id="264" r:id="rId12"/>
    <p:sldId id="265" r:id="rId13"/>
    <p:sldId id="271" r:id="rId14"/>
    <p:sldId id="267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0EC729-0F73-4CB3-BC5A-885C971CC13C}">
          <p14:sldIdLst>
            <p14:sldId id="256"/>
            <p14:sldId id="258"/>
            <p14:sldId id="266"/>
            <p14:sldId id="268"/>
            <p14:sldId id="262"/>
            <p14:sldId id="257"/>
            <p14:sldId id="260"/>
            <p14:sldId id="269"/>
            <p14:sldId id="261"/>
            <p14:sldId id="270"/>
            <p14:sldId id="264"/>
            <p14:sldId id="265"/>
            <p14:sldId id="271"/>
            <p14:sldId id="267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0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3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7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5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37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4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27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03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0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8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F33AF-8375-4DA5-940A-231FF3C4B68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1B187-3D07-40A3-89E1-627CFE49E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00" b="93600" l="10000" r="90000">
                        <a14:foregroundMark x1="36800" y1="17200" x2="23100" y2="20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80512" cy="505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06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основной закон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Конституция 1924 года закрепила диктатуру пролетариата, гарантировала уничтожение эксплуатации человека человеком. Конечной целью было «осуществление коммунизма».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Конституция 1924 года узаконила новый герб. В нём присутствуют  глобус и пятиконечная звезда. Смысл глобуса в девизе: «Пролетарии всех стан, соединяйтесь».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3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9" t="660" r="794" b="1734"/>
          <a:stretch/>
        </p:blipFill>
        <p:spPr bwMode="auto">
          <a:xfrm>
            <a:off x="6454066" y="932820"/>
            <a:ext cx="2423604" cy="392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33265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герба занимали серп и молот как главные символы нового государства – союз трудящихся (молот) и крестьянства (серп).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508518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мере роста числа республик в составе СССР ленты добавлялись, и к 1956 году их стало 15. Государственный герб проник во все союзные республики, поэтому основными элементами там тоже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были серп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молот + надпись на местном языке.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95" y="1916832"/>
            <a:ext cx="232886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604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04856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положения Конституции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04864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Завершила оформление единого государства СССР на принципах федерации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Определила компетенции Союза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международная и внешняя политика;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сновополагающие вопросы развития народного хозяйства СССР;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Утверждение единого бюджета СССР;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-руководство: транспортом, связью, вооружёнными силами , финансовой и налоговой системой, землёй, недрами;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определение основ судоустройства и судопроизводства, разработка основ законодательства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Оформила представительные и исполнительные союзные власти.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3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страной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6359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Главным органом управления считался Съезд Советов СССР.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ЦИК СССР был верховным органом власти в перерывах между съездами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 промежутках же между сессиями ЦИК главным органом законодательной власти был Президиум ЦИК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СССР.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123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704856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Конституции России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42088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Уникальной чертой Конституции 1924 года стало законодательное закрепление в качестве цели существования СССР добровольное объединение республик, их равноправие, суверенитет, право вступления в Союз и выхода из него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Интересный факт</a:t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планировалось объединение республик в составе СССР, Ленин предлагал федеративное устройство государства, а Сталин – унитарное. Пройдет порядка 70 лет, и в 1991 году СССР распадется на суверенные республики. Если бы в 1922 году Советский Союз образовался как унитарное государство, то разрушить его в 1991 году выходом республик из его состава было бы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348269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 конституционного урегулирования отношений между союзными республиками после их оформления в 1922 году в единое государство оставался открытым. Основное значение Конституции 1924 года - окончательное юридическое оформление республик в государство на федеративной основе с господствующей идеологией диктатуры пролетариата.</a:t>
            </a:r>
          </a:p>
        </p:txBody>
      </p:sp>
    </p:spTree>
    <p:extLst>
      <p:ext uri="{BB962C8B-B14F-4D97-AF65-F5344CB8AC3E}">
        <p14:creationId xmlns:p14="http://schemas.microsoft.com/office/powerpoint/2010/main" val="380317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536" y="2209"/>
            <a:ext cx="7488832" cy="9543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01408"/>
            <a:ext cx="60241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2132856"/>
            <a:ext cx="69226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(от лат.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сonstitution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устанавливаю) – это основной закон государства. Конституция обладает высшей юридической силой. Конституция определяет, как устроено общество и государство, как образуются органы власти, каковы права и обязанности граждан, герб, гимн, флаг государства, его столица</a:t>
            </a:r>
            <a:r>
              <a:rPr lang="ru-RU" sz="2400" dirty="0" smtClean="0"/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54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536" y="2209"/>
            <a:ext cx="7488832" cy="9543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Советские Конституции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01408"/>
            <a:ext cx="60241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1556792"/>
            <a:ext cx="64807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РСФСР 1918 года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СССР 1924 года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РСФСР 1925 года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СССР 1936 года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РСФСР 1937 года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СССР 1977 года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РСФСР 1978 года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Конституция РФ 1993 года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59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244418"/>
              </p:ext>
            </p:extLst>
          </p:nvPr>
        </p:nvGraphicFramePr>
        <p:xfrm>
          <a:off x="755576" y="2420888"/>
          <a:ext cx="820891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584176"/>
                <a:gridCol w="1656184"/>
                <a:gridCol w="1512168"/>
                <a:gridCol w="1728192"/>
              </a:tblGrid>
              <a:tr h="2830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1918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1924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1936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1977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1993 года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официальная Конституция нашей страны. Создана за 5 месяцев. Действовала самый короткий срок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 Конституции содержал пункт о праве свободного выхода из состава СССР Это положение сохранилось и во всех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следующих Конституциях.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и было использовано в 1991 году для развала СССР.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момент принятия была самой передовой в мире.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Действовала  почти 41 год.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 Конституция,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  которой обсуждался всенародно.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Разрабатывалась дольше всех,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около 15 лет. Начали в начале 1960 –х  при Н. Хрущёве, а закончили   в 1977 при Л. Брежневе.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Единственная Конституция принятая на всенародным референдуме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49365" y="188640"/>
            <a:ext cx="4318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9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536" y="2209"/>
            <a:ext cx="7488832" cy="9543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 СССР 1924 года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101408"/>
            <a:ext cx="60241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2424" y="980728"/>
            <a:ext cx="6922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декабре 1922 года I съезд Советов СССР оформил добровольное объединение четырех суверенных советских республик в одно союзное многонациональное социалистическое государство, утвердив Декларацию и Договор об образовании государства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Союз Советских Социалистических Республик (СССР).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Договор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подписали четыре республики: Россия, Украина, Белоруссия и Закавказская СФСР, в состав которой входили Грузия, Армения, Азербайджан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Каждая из них уже имела свою конституцию, съезд принял решение о разработке общесоюзной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РФ это Конституция 1918 года.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26240" y="2988504"/>
            <a:ext cx="1656184" cy="250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938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373" y="1124744"/>
            <a:ext cx="5688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января 1923 Президиум ЦИК СССР образовал 6 комиссий для подготовки будущей Конституции.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26-27 июня проект Конституции был обсуждён, дополнен и одобрен Пленумом ЦК РКП(б)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июля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сессия ЦИК СССР одобрила проект Конституции и приняла постановление  « О введении в действие Конституции СССР»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31 января 1924 года Конституция единогласно принята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съездом Советов.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этой Конституции страна жила до 1936 года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7572"/>
            <a:ext cx="2328494" cy="231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13978" y="260648"/>
            <a:ext cx="623202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Конституции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2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r="4944"/>
          <a:stretch/>
        </p:blipFill>
        <p:spPr bwMode="auto">
          <a:xfrm>
            <a:off x="106531" y="177800"/>
            <a:ext cx="885991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3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404664"/>
            <a:ext cx="6840760" cy="619268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Конституция состояла из двух разделов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Декларации об образовании СССР 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Договора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 образовании СССР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Декларации были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сформулированы принципы объединения республик (добровольность и равноправие), особый характер национальной политики Советского государства.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Договор об образовании СССР включал 11 глав (72 статьи). Например, О предметах ведения верховных органов власти СССР, О суверенных правах союзных республик и о едином союзном гражданстве; О составе и полномочиях народных комиссаров СССР и их Совете; О гербе, флаге и столице СССР</a:t>
            </a:r>
          </a:p>
        </p:txBody>
      </p:sp>
    </p:spTree>
    <p:extLst>
      <p:ext uri="{BB962C8B-B14F-4D97-AF65-F5344CB8AC3E}">
        <p14:creationId xmlns:p14="http://schemas.microsoft.com/office/powerpoint/2010/main" val="815667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342901"/>
            <a:ext cx="4959050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Конституция 1924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установила: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328874" cy="231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29" y="3571621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46080"/>
            <a:ext cx="1600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94928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                                                              Флаг                                                Столицу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2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777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Что такое Конституция? </vt:lpstr>
      <vt:lpstr>Советские Конституции </vt:lpstr>
      <vt:lpstr>Презентация PowerPoint</vt:lpstr>
      <vt:lpstr>Конституция СССР 1924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основной закон</vt:lpstr>
      <vt:lpstr>Презентация PowerPoint</vt:lpstr>
      <vt:lpstr>Основные положения Конституции</vt:lpstr>
      <vt:lpstr>Управление страной </vt:lpstr>
      <vt:lpstr>Конституции России</vt:lpstr>
      <vt:lpstr>Интересный факт </vt:lpstr>
      <vt:lpstr>Значение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</dc:title>
  <dc:creator>User</dc:creator>
  <cp:lastModifiedBy>User</cp:lastModifiedBy>
  <cp:revision>20</cp:revision>
  <dcterms:created xsi:type="dcterms:W3CDTF">2024-01-18T06:18:26Z</dcterms:created>
  <dcterms:modified xsi:type="dcterms:W3CDTF">2024-01-26T04:02:00Z</dcterms:modified>
</cp:coreProperties>
</file>